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02"/>
    <p:restoredTop sz="95659"/>
  </p:normalViewPr>
  <p:slideViewPr>
    <p:cSldViewPr snapToGrid="0" snapToObjects="1">
      <p:cViewPr varScale="1">
        <p:scale>
          <a:sx n="86" d="100"/>
          <a:sy n="86" d="100"/>
        </p:scale>
        <p:origin x="504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79311-219E-3B49-A456-133C05C72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01D55A-9565-D940-A444-5CAF14758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CAAEB-8ADF-A649-9AD1-757600AD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78831-39F5-8E4E-9955-862C54AAE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67560-0472-5047-B04A-0B718E383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1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D99D-5A0D-E440-846A-790D8FA2E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25FEE-64DB-B24F-810C-A7E4BDF2CD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591E9-6F6F-0A48-BC83-26D35725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A1A31-3CEF-0C4F-BEE5-029D4A2D8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81992-4F52-9045-9A5D-18C1600D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3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6F0E51-AC3B-0E45-B65A-FF863F103C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B838F-C4D5-4B4D-AF61-1C7D03EFE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A1537-E6D2-3942-93FE-1F0E7D7E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3E5F0-C4AC-F94C-BF23-7CEC99D90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12FFF-A4B5-7843-803C-D32C7B54D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7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4BDEC-4C28-7044-A4B0-F72341737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9F34C-BBD5-EB46-83DD-92A6AC56A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C2A11-BD64-B543-B689-B8F7AF4B0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8EAB5-2C9E-5C49-A5FB-E3253A2A9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E2388-FBB2-344E-A09D-BA1C432A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5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19C2-80AA-EA45-8E6D-0E1199F3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E8CD5-606B-834A-ABFB-326DA46B0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A5D35-AD90-8E47-9685-41D72698A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D9715-8351-6542-A43A-13FFA731D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6A840-532F-0240-B7C4-326464B05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9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7428-866E-A140-A790-68D9BCF35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7E33A-B33C-0044-B73D-0AB7C52120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7D447-DD3A-C74F-A60A-08BC6B74B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AF968-0843-D449-9109-CB2152C9A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EC4E2-F70A-8748-A38C-463200CD4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1A5DC-D427-7A49-A340-D19B85238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8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FB6E-6BA0-234D-ACFC-DDF6FAFC7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4BD2D-28DF-7E41-986A-4F6B55B93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20F72F-18E1-8B4F-A11C-6D7EA0F17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841A9B-8AF2-3A44-9850-326A50AC8D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5939BF-24F1-EF43-A527-7882BAC3F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21052A-2665-C54A-B723-DACCBF449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5A439-35E9-3B48-8C3A-413CCA2D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83D07-DB2C-CF41-8916-5B61A9B1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FFB3E-F255-5D40-A6DC-4ED5A32E1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857E4F-9FF0-7D4D-9F94-EC09F56D7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2F781-F8EA-BA4E-B990-107E9AD55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16C90C-2633-ED48-B125-00B214D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5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EF5C45-067E-434D-84E8-7B1A0C70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33DCCE-F077-8648-A5B7-6E6A3E3A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1B816-B2F9-CF40-8C42-EA408C20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8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68781-2657-F741-B105-28C85F552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50E7C-AE0C-FA48-A80D-D8A3C77EA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8A289-F298-4B45-938D-432EDE4B4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7146B-10D2-1C40-A544-F44035CD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C34ED-1321-AE42-86DA-7BD4BDE38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EC002-BBE3-C84A-BAFA-98C833733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90F75-34B6-AE4F-8D47-5ECC8354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D15FF2-57CB-464A-ABEE-10BB6DC9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F7C901-60AC-BA46-8802-F670B4E58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5FE12-A706-D64D-8D84-AA405D75F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D50D1-5B65-6642-91FF-17D5193C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9B751-A804-FA4C-B765-4DF7C268B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6DD21-A036-134A-B9DB-BAEB0607A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46D1D-A658-3C4D-82D6-B14E1F260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CC9CF-2FB8-1E49-ABB7-C122DEDF5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DD34A-7349-404B-9FB3-DA6022745746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D2DCE-5998-FF4C-8652-FC6698A9BF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BE210-D45E-EC49-B4A1-8EE030CB5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24A68-2D37-E04A-83EB-3C124792F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1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A8CA41-6328-7946-8F49-DBCFF99D4799}"/>
              </a:ext>
            </a:extLst>
          </p:cNvPr>
          <p:cNvSpPr txBox="1"/>
          <p:nvPr/>
        </p:nvSpPr>
        <p:spPr>
          <a:xfrm>
            <a:off x="1379761" y="5201724"/>
            <a:ext cx="2526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</a:p>
        </p:txBody>
      </p:sp>
      <p:pic>
        <p:nvPicPr>
          <p:cNvPr id="6" name="Picture 5" descr="A picture containing kitchen appliance&#10;&#10;Description automatically generated">
            <a:extLst>
              <a:ext uri="{FF2B5EF4-FFF2-40B4-BE49-F238E27FC236}">
                <a16:creationId xmlns:a16="http://schemas.microsoft.com/office/drawing/2014/main" id="{3C472033-28A4-8B4A-BC3E-FA54B83F3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802" y="1191161"/>
            <a:ext cx="68707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379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98CDAFC-5254-B84B-A6BD-37133174E489}"/>
              </a:ext>
            </a:extLst>
          </p:cNvPr>
          <p:cNvGrpSpPr>
            <a:grpSpLocks noChangeAspect="1"/>
          </p:cNvGrpSpPr>
          <p:nvPr/>
        </p:nvGrpSpPr>
        <p:grpSpPr>
          <a:xfrm>
            <a:off x="1030687" y="467446"/>
            <a:ext cx="10130625" cy="1532105"/>
            <a:chOff x="829865" y="744537"/>
            <a:chExt cx="10532269" cy="1404390"/>
          </a:xfrm>
        </p:grpSpPr>
        <p:pic>
          <p:nvPicPr>
            <p:cNvPr id="4" name="Picture 3" descr="Graphical user interface, table&#10;&#10;Description automatically generated with medium confidence">
              <a:extLst>
                <a:ext uri="{FF2B5EF4-FFF2-40B4-BE49-F238E27FC236}">
                  <a16:creationId xmlns:a16="http://schemas.microsoft.com/office/drawing/2014/main" id="{7E76462A-01B9-B542-A6C2-1BDB25F67A1E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024"/>
            <a:stretch/>
          </p:blipFill>
          <p:spPr bwMode="auto">
            <a:xfrm>
              <a:off x="829865" y="744538"/>
              <a:ext cx="10532269" cy="1404389"/>
            </a:xfrm>
            <a:prstGeom prst="rect">
              <a:avLst/>
            </a:prstGeom>
            <a:noFill/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802AFE-519D-194E-9FAC-1E658762251B}"/>
                </a:ext>
              </a:extLst>
            </p:cNvPr>
            <p:cNvSpPr/>
            <p:nvPr/>
          </p:nvSpPr>
          <p:spPr>
            <a:xfrm>
              <a:off x="942975" y="744537"/>
              <a:ext cx="300038" cy="2555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5E5E8E2-CCB5-FB47-A579-BCBE0280FEBD}"/>
              </a:ext>
            </a:extLst>
          </p:cNvPr>
          <p:cNvSpPr txBox="1"/>
          <p:nvPr/>
        </p:nvSpPr>
        <p:spPr>
          <a:xfrm>
            <a:off x="709224" y="5932871"/>
            <a:ext cx="2362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248C0B4-E484-4793-BB3F-0A242DC222E6}"/>
              </a:ext>
            </a:extLst>
          </p:cNvPr>
          <p:cNvGrpSpPr>
            <a:grpSpLocks noChangeAspect="1"/>
          </p:cNvGrpSpPr>
          <p:nvPr/>
        </p:nvGrpSpPr>
        <p:grpSpPr>
          <a:xfrm>
            <a:off x="1348181" y="2120693"/>
            <a:ext cx="8949915" cy="3691035"/>
            <a:chOff x="2530156" y="314326"/>
            <a:chExt cx="6842443" cy="4271418"/>
          </a:xfrm>
        </p:grpSpPr>
        <p:pic>
          <p:nvPicPr>
            <p:cNvPr id="10" name="Picture 9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7B780CB7-6C69-4419-89D5-8A8957F5AFB4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0156" y="314326"/>
              <a:ext cx="6842443" cy="4271418"/>
            </a:xfrm>
            <a:prstGeom prst="rect">
              <a:avLst/>
            </a:prstGeom>
            <a:noFill/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FF355E-B5CA-4580-B741-25BF8905D7F5}"/>
                </a:ext>
              </a:extLst>
            </p:cNvPr>
            <p:cNvSpPr/>
            <p:nvPr/>
          </p:nvSpPr>
          <p:spPr>
            <a:xfrm>
              <a:off x="2643188" y="314326"/>
              <a:ext cx="228600" cy="3000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F266E20-6856-42B1-90F7-A34A18D89C7B}"/>
              </a:ext>
            </a:extLst>
          </p:cNvPr>
          <p:cNvSpPr txBox="1"/>
          <p:nvPr/>
        </p:nvSpPr>
        <p:spPr>
          <a:xfrm>
            <a:off x="639192" y="467447"/>
            <a:ext cx="500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6BF0B7-DAAA-4280-A007-C250267629B7}"/>
              </a:ext>
            </a:extLst>
          </p:cNvPr>
          <p:cNvSpPr txBox="1"/>
          <p:nvPr/>
        </p:nvSpPr>
        <p:spPr>
          <a:xfrm>
            <a:off x="639298" y="2195296"/>
            <a:ext cx="500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3856614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8F78697-F946-174B-8BA7-BEB8F00AE5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381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89EE1AB-FA66-714A-B13E-4A69A12FC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947" y="457200"/>
            <a:ext cx="7413317" cy="537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9D99BF-5DF1-7C4B-8C24-CFA5C455082A}"/>
              </a:ext>
            </a:extLst>
          </p:cNvPr>
          <p:cNvSpPr txBox="1"/>
          <p:nvPr/>
        </p:nvSpPr>
        <p:spPr>
          <a:xfrm>
            <a:off x="213754" y="6068293"/>
            <a:ext cx="2431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 </a:t>
            </a:r>
          </a:p>
        </p:txBody>
      </p:sp>
    </p:spTree>
    <p:extLst>
      <p:ext uri="{BB962C8B-B14F-4D97-AF65-F5344CB8AC3E}">
        <p14:creationId xmlns:p14="http://schemas.microsoft.com/office/powerpoint/2010/main" val="2218094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D2892F5-9EF3-604A-BC13-9DA7D4612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62" descr="Chart, line chart&#10;&#10;Description automatically generated">
            <a:extLst>
              <a:ext uri="{FF2B5EF4-FFF2-40B4-BE49-F238E27FC236}">
                <a16:creationId xmlns:a16="http://schemas.microsoft.com/office/drawing/2014/main" id="{0A413768-560F-E04A-A82F-62B2F5D7A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995" y="1026208"/>
            <a:ext cx="5468010" cy="405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9EE22E32-1B2C-1A46-B562-12454667A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031" y="5513624"/>
            <a:ext cx="24095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4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9271</TotalTime>
  <Words>19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Kanoknate Supasri</dc:creator>
  <cp:lastModifiedBy>Manoj Kumar</cp:lastModifiedBy>
  <cp:revision>8</cp:revision>
  <dcterms:created xsi:type="dcterms:W3CDTF">2021-08-08T08:55:24Z</dcterms:created>
  <dcterms:modified xsi:type="dcterms:W3CDTF">2021-09-09T13:18:46Z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1a6c3db-1667-4f49-995a-8b9973972958_Enabled">
    <vt:lpwstr>true</vt:lpwstr>
  </property>
  <property fmtid="{D5CDD505-2E9C-101B-9397-08002B2CF9AE}" pid="3" name="MSIP_Label_51a6c3db-1667-4f49-995a-8b9973972958_SetDate">
    <vt:lpwstr>2021-08-23T14:36:51Z</vt:lpwstr>
  </property>
  <property fmtid="{D5CDD505-2E9C-101B-9397-08002B2CF9AE}" pid="4" name="MSIP_Label_51a6c3db-1667-4f49-995a-8b9973972958_Method">
    <vt:lpwstr>Privileged</vt:lpwstr>
  </property>
  <property fmtid="{D5CDD505-2E9C-101B-9397-08002B2CF9AE}" pid="5" name="MSIP_Label_51a6c3db-1667-4f49-995a-8b9973972958_Name">
    <vt:lpwstr>UTS-Internal</vt:lpwstr>
  </property>
  <property fmtid="{D5CDD505-2E9C-101B-9397-08002B2CF9AE}" pid="6" name="MSIP_Label_51a6c3db-1667-4f49-995a-8b9973972958_SiteId">
    <vt:lpwstr>e8911c26-cf9f-4a9c-878e-527807be8791</vt:lpwstr>
  </property>
  <property fmtid="{D5CDD505-2E9C-101B-9397-08002B2CF9AE}" pid="7" name="MSIP_Label_51a6c3db-1667-4f49-995a-8b9973972958_ActionId">
    <vt:lpwstr>905d6d1f-82d2-4d3f-ba4c-2986767733d7</vt:lpwstr>
  </property>
  <property fmtid="{D5CDD505-2E9C-101B-9397-08002B2CF9AE}" pid="8" name="MSIP_Label_51a6c3db-1667-4f49-995a-8b9973972958_ContentBits">
    <vt:lpwstr>0</vt:lpwstr>
  </property>
</Properties>
</file>